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71" r:id="rId9"/>
    <p:sldId id="272" r:id="rId10"/>
    <p:sldId id="273" r:id="rId11"/>
    <p:sldId id="274" r:id="rId12"/>
    <p:sldId id="276" r:id="rId13"/>
    <p:sldId id="277" r:id="rId14"/>
    <p:sldId id="278" r:id="rId15"/>
    <p:sldId id="279" r:id="rId16"/>
    <p:sldId id="281" r:id="rId17"/>
    <p:sldId id="280" r:id="rId18"/>
    <p:sldId id="282" r:id="rId19"/>
    <p:sldId id="283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1441-8E8A-4979-A25A-2B347C333C0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06A98-80A5-4763-B658-D3525D7A44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1441-8E8A-4979-A25A-2B347C333C0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06A98-80A5-4763-B658-D3525D7A44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1441-8E8A-4979-A25A-2B347C333C0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06A98-80A5-4763-B658-D3525D7A44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1441-8E8A-4979-A25A-2B347C333C0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06A98-80A5-4763-B658-D3525D7A44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1441-8E8A-4979-A25A-2B347C333C0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06A98-80A5-4763-B658-D3525D7A44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1441-8E8A-4979-A25A-2B347C333C0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06A98-80A5-4763-B658-D3525D7A44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1441-8E8A-4979-A25A-2B347C333C0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06A98-80A5-4763-B658-D3525D7A44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1441-8E8A-4979-A25A-2B347C333C0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06A98-80A5-4763-B658-D3525D7A44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1441-8E8A-4979-A25A-2B347C333C0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06A98-80A5-4763-B658-D3525D7A44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1441-8E8A-4979-A25A-2B347C333C0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06A98-80A5-4763-B658-D3525D7A44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1441-8E8A-4979-A25A-2B347C333C0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06A98-80A5-4763-B658-D3525D7A44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11441-8E8A-4979-A25A-2B347C333C0C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06A98-80A5-4763-B658-D3525D7A446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ngie\Music\iTunes\iTunes%20Music\Edith%20Piaf\Piaf\20%20Non,%20je%20ne%20regrette%20rien.m4a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Je ne </a:t>
            </a:r>
            <a:r>
              <a:rPr lang="en-US" dirty="0" err="1" smtClean="0"/>
              <a:t>regrette</a:t>
            </a:r>
            <a:r>
              <a:rPr lang="en-US" dirty="0" smtClean="0"/>
              <a:t> </a:t>
            </a:r>
            <a:r>
              <a:rPr lang="en-US" dirty="0" err="1" smtClean="0"/>
              <a:t>rien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Edith Piaf</a:t>
            </a:r>
            <a:endParaRPr lang="en-US" dirty="0"/>
          </a:p>
        </p:txBody>
      </p:sp>
      <p:pic>
        <p:nvPicPr>
          <p:cNvPr id="4" name="20 Non, je ne regrette rien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95800" y="5105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20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09600"/>
            <a:ext cx="7162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Non! </a:t>
            </a:r>
            <a:r>
              <a:rPr lang="en-US" sz="4000" dirty="0" err="1"/>
              <a:t>Rien</a:t>
            </a:r>
            <a:r>
              <a:rPr lang="en-US" sz="4000" dirty="0"/>
              <a:t> de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Non! </a:t>
            </a:r>
            <a:r>
              <a:rPr lang="en-US" sz="4000" dirty="0"/>
              <a:t>Je ne </a:t>
            </a:r>
            <a:r>
              <a:rPr lang="en-US" sz="4000" dirty="0" err="1"/>
              <a:t>regrette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C'est</a:t>
            </a:r>
            <a:r>
              <a:rPr lang="en-US" sz="4000" dirty="0"/>
              <a:t> </a:t>
            </a:r>
            <a:r>
              <a:rPr lang="en-US" sz="4000" dirty="0" err="1"/>
              <a:t>payé</a:t>
            </a:r>
            <a:r>
              <a:rPr lang="en-US" sz="4000" dirty="0"/>
              <a:t>, </a:t>
            </a:r>
            <a:r>
              <a:rPr lang="en-US" sz="4000" dirty="0" smtClean="0"/>
              <a:t>balayé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, </a:t>
            </a:r>
            <a:r>
              <a:rPr lang="en-US" sz="4000" dirty="0" err="1"/>
              <a:t>oublié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4999672"/>
            <a:ext cx="27743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 </a:t>
            </a:r>
            <a:r>
              <a:rPr lang="en-US" sz="2400" i="1" dirty="0" err="1" smtClean="0"/>
              <a:t>balayer</a:t>
            </a:r>
            <a:r>
              <a:rPr lang="en-US" sz="2400" i="1" dirty="0" smtClean="0"/>
              <a:t> </a:t>
            </a:r>
            <a:r>
              <a:rPr lang="en-US" sz="2400" dirty="0" smtClean="0"/>
              <a:t>= to sweep</a:t>
            </a:r>
          </a:p>
          <a:p>
            <a:endParaRPr lang="en-US" sz="2400" dirty="0"/>
          </a:p>
        </p:txBody>
      </p:sp>
    </p:spTree>
  </p:cSld>
  <p:clrMapOvr>
    <a:masterClrMapping/>
  </p:clrMapOvr>
  <p:transition advTm="78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09600"/>
            <a:ext cx="7162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Non! </a:t>
            </a:r>
            <a:r>
              <a:rPr lang="en-US" sz="4000" dirty="0" err="1"/>
              <a:t>Rien</a:t>
            </a:r>
            <a:r>
              <a:rPr lang="en-US" sz="4000" dirty="0"/>
              <a:t> de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Non! </a:t>
            </a:r>
            <a:r>
              <a:rPr lang="en-US" sz="4000" dirty="0"/>
              <a:t>Je ne </a:t>
            </a:r>
            <a:r>
              <a:rPr lang="en-US" sz="4000" dirty="0" err="1"/>
              <a:t>regrette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C'est</a:t>
            </a:r>
            <a:r>
              <a:rPr lang="en-US" sz="4000" dirty="0"/>
              <a:t> </a:t>
            </a:r>
            <a:r>
              <a:rPr lang="en-US" sz="4000" dirty="0" err="1"/>
              <a:t>payé</a:t>
            </a:r>
            <a:r>
              <a:rPr lang="en-US" sz="4000" dirty="0"/>
              <a:t>, </a:t>
            </a:r>
            <a:r>
              <a:rPr lang="en-US" sz="4000" dirty="0" smtClean="0"/>
              <a:t>balayé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, </a:t>
            </a:r>
            <a:r>
              <a:rPr lang="en-US" sz="4000" dirty="0" err="1"/>
              <a:t>oublié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Je me </a:t>
            </a:r>
            <a:r>
              <a:rPr lang="en-US" sz="4000" dirty="0" smtClean="0"/>
              <a:t>fous</a:t>
            </a:r>
            <a:r>
              <a:rPr lang="en-US" sz="4000" baseline="30000" dirty="0" smtClean="0"/>
              <a:t>3</a:t>
            </a:r>
            <a:r>
              <a:rPr lang="en-US" sz="4000" dirty="0" smtClean="0"/>
              <a:t> </a:t>
            </a:r>
            <a:r>
              <a:rPr lang="en-US" sz="4000" dirty="0"/>
              <a:t>du </a:t>
            </a:r>
            <a:r>
              <a:rPr lang="en-US" sz="4000" dirty="0" smtClean="0"/>
              <a:t>passé!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4999672"/>
            <a:ext cx="34593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 </a:t>
            </a:r>
            <a:r>
              <a:rPr lang="en-US" sz="2400" i="1" dirty="0" err="1" smtClean="0"/>
              <a:t>balayer</a:t>
            </a:r>
            <a:r>
              <a:rPr lang="en-US" sz="2400" i="1" dirty="0" smtClean="0"/>
              <a:t> </a:t>
            </a:r>
            <a:r>
              <a:rPr lang="en-US" sz="2400" dirty="0" smtClean="0"/>
              <a:t>= to sweep</a:t>
            </a:r>
          </a:p>
          <a:p>
            <a:r>
              <a:rPr lang="en-US" sz="2400" dirty="0" smtClean="0"/>
              <a:t>3 </a:t>
            </a:r>
            <a:r>
              <a:rPr lang="en-US" sz="2400" dirty="0" err="1" smtClean="0"/>
              <a:t>s’en</a:t>
            </a:r>
            <a:r>
              <a:rPr lang="en-US" sz="2400" dirty="0" smtClean="0"/>
              <a:t> </a:t>
            </a:r>
            <a:r>
              <a:rPr lang="en-US" sz="2400" dirty="0" err="1" smtClean="0"/>
              <a:t>foutre</a:t>
            </a:r>
            <a:r>
              <a:rPr lang="en-US" sz="2400" dirty="0" smtClean="0"/>
              <a:t> =  to not care</a:t>
            </a:r>
          </a:p>
          <a:p>
            <a:r>
              <a:rPr lang="en-US" dirty="0"/>
              <a:t> </a:t>
            </a:r>
            <a:r>
              <a:rPr lang="en-US" i="1" dirty="0" smtClean="0"/>
              <a:t>Je </a:t>
            </a:r>
            <a:r>
              <a:rPr lang="en-US" i="1" dirty="0" err="1" smtClean="0"/>
              <a:t>m’en</a:t>
            </a:r>
            <a:r>
              <a:rPr lang="en-US" i="1" dirty="0" smtClean="0"/>
              <a:t> fiche </a:t>
            </a:r>
            <a:r>
              <a:rPr lang="en-US" i="1" dirty="0" smtClean="0"/>
              <a:t> </a:t>
            </a:r>
            <a:r>
              <a:rPr lang="en-US" dirty="0" smtClean="0"/>
              <a:t>is more polite.</a:t>
            </a:r>
          </a:p>
          <a:p>
            <a:endParaRPr lang="en-US" sz="2400" dirty="0"/>
          </a:p>
        </p:txBody>
      </p:sp>
    </p:spTree>
  </p:cSld>
  <p:clrMapOvr>
    <a:masterClrMapping/>
  </p:clrMapOvr>
  <p:transition advTm="5943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543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Avec </a:t>
            </a:r>
            <a:r>
              <a:rPr lang="en-US" sz="4000" dirty="0" err="1"/>
              <a:t>mes</a:t>
            </a:r>
            <a:r>
              <a:rPr lang="en-US" sz="4000" dirty="0"/>
              <a:t> souvenirs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651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543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Avec </a:t>
            </a:r>
            <a:r>
              <a:rPr lang="en-US" sz="4000" dirty="0" err="1"/>
              <a:t>mes</a:t>
            </a:r>
            <a:r>
              <a:rPr lang="en-US" sz="4000" dirty="0"/>
              <a:t> souvenirs</a:t>
            </a:r>
            <a:br>
              <a:rPr lang="en-US" sz="4000" dirty="0"/>
            </a:br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/>
              <a:t>allumé</a:t>
            </a:r>
            <a:r>
              <a:rPr lang="en-US" sz="4000" dirty="0"/>
              <a:t> le </a:t>
            </a:r>
            <a:r>
              <a:rPr lang="en-US" sz="4000" dirty="0" err="1"/>
              <a:t>feu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312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543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Avec </a:t>
            </a:r>
            <a:r>
              <a:rPr lang="en-US" sz="4000" dirty="0" err="1"/>
              <a:t>mes</a:t>
            </a:r>
            <a:r>
              <a:rPr lang="en-US" sz="4000" dirty="0"/>
              <a:t> souvenirs</a:t>
            </a:r>
            <a:br>
              <a:rPr lang="en-US" sz="4000" dirty="0"/>
            </a:br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/>
              <a:t>allumé</a:t>
            </a:r>
            <a:r>
              <a:rPr lang="en-US" sz="4000" dirty="0"/>
              <a:t> le </a:t>
            </a:r>
            <a:r>
              <a:rPr lang="en-US" sz="4000" dirty="0" err="1"/>
              <a:t>feu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Mes</a:t>
            </a:r>
            <a:r>
              <a:rPr lang="en-US" sz="4000" dirty="0"/>
              <a:t> chagrins, </a:t>
            </a:r>
            <a:r>
              <a:rPr lang="en-US" sz="4000" dirty="0" err="1"/>
              <a:t>mes</a:t>
            </a:r>
            <a:r>
              <a:rPr lang="en-US" sz="4000" dirty="0"/>
              <a:t> </a:t>
            </a:r>
            <a:r>
              <a:rPr lang="en-US" sz="4000" dirty="0" err="1"/>
              <a:t>plaisirs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621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543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Avec </a:t>
            </a:r>
            <a:r>
              <a:rPr lang="en-US" sz="4000" dirty="0" err="1"/>
              <a:t>mes</a:t>
            </a:r>
            <a:r>
              <a:rPr lang="en-US" sz="4000" dirty="0"/>
              <a:t> souvenirs</a:t>
            </a:r>
            <a:br>
              <a:rPr lang="en-US" sz="4000" dirty="0"/>
            </a:br>
            <a:r>
              <a:rPr lang="en-US" sz="4000" dirty="0" err="1"/>
              <a:t>J'ai</a:t>
            </a:r>
            <a:r>
              <a:rPr lang="en-US" sz="4000" dirty="0"/>
              <a:t> </a:t>
            </a:r>
            <a:r>
              <a:rPr lang="en-US" sz="4000" dirty="0" err="1"/>
              <a:t>allumé</a:t>
            </a:r>
            <a:r>
              <a:rPr lang="en-US" sz="4000" dirty="0"/>
              <a:t> le </a:t>
            </a:r>
            <a:r>
              <a:rPr lang="en-US" sz="4000" dirty="0" err="1"/>
              <a:t>feu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Mes</a:t>
            </a:r>
            <a:r>
              <a:rPr lang="en-US" sz="4000" dirty="0"/>
              <a:t> chagrins, </a:t>
            </a:r>
            <a:r>
              <a:rPr lang="en-US" sz="4000" dirty="0" err="1"/>
              <a:t>mes</a:t>
            </a:r>
            <a:r>
              <a:rPr lang="en-US" sz="4000" dirty="0"/>
              <a:t> </a:t>
            </a:r>
            <a:r>
              <a:rPr lang="en-US" sz="4000" dirty="0" err="1"/>
              <a:t>plaisirs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Je </a:t>
            </a:r>
            <a:r>
              <a:rPr lang="en-US" sz="4000" dirty="0" err="1"/>
              <a:t>n'ai</a:t>
            </a:r>
            <a:r>
              <a:rPr lang="en-US" sz="4000" dirty="0"/>
              <a:t> plus </a:t>
            </a:r>
            <a:r>
              <a:rPr lang="en-US" sz="4000" dirty="0" err="1"/>
              <a:t>besoin</a:t>
            </a:r>
            <a:r>
              <a:rPr lang="en-US" sz="4000" dirty="0"/>
              <a:t> </a:t>
            </a:r>
            <a:r>
              <a:rPr lang="en-US" sz="4000" dirty="0" err="1" smtClean="0"/>
              <a:t>d'eux</a:t>
            </a:r>
            <a:r>
              <a:rPr lang="en-US" sz="4000" dirty="0" smtClean="0"/>
              <a:t>!</a:t>
            </a:r>
            <a:endParaRPr lang="en-US" sz="4000" dirty="0"/>
          </a:p>
        </p:txBody>
      </p:sp>
    </p:spTree>
  </p:cSld>
  <p:clrMapOvr>
    <a:masterClrMapping/>
  </p:clrMapOvr>
  <p:transition advTm="294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858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Balayées</a:t>
            </a:r>
            <a:r>
              <a:rPr lang="en-US" sz="4000" dirty="0"/>
              <a:t> les amours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808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858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Balayées</a:t>
            </a:r>
            <a:r>
              <a:rPr lang="en-US" sz="4000" dirty="0"/>
              <a:t> les amours</a:t>
            </a:r>
            <a:br>
              <a:rPr lang="en-US" sz="4000" dirty="0"/>
            </a:br>
            <a:r>
              <a:rPr lang="en-US" sz="4000" dirty="0"/>
              <a:t>Et </a:t>
            </a:r>
            <a:r>
              <a:rPr lang="en-US" sz="4000" dirty="0" err="1"/>
              <a:t>tous</a:t>
            </a:r>
            <a:r>
              <a:rPr lang="en-US" sz="4000" dirty="0"/>
              <a:t> </a:t>
            </a:r>
            <a:r>
              <a:rPr lang="en-US" sz="4000" dirty="0" err="1"/>
              <a:t>leurs</a:t>
            </a:r>
            <a:r>
              <a:rPr lang="en-US" sz="4000" dirty="0"/>
              <a:t> </a:t>
            </a:r>
            <a:r>
              <a:rPr lang="en-US" sz="4000" dirty="0" smtClean="0"/>
              <a:t>trémolos</a:t>
            </a:r>
            <a:r>
              <a:rPr lang="en-US" sz="4000" baseline="30000" dirty="0" smtClean="0"/>
              <a:t>5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5562600"/>
            <a:ext cx="61089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5 </a:t>
            </a:r>
            <a:r>
              <a:rPr lang="en-US" sz="2400" i="1" dirty="0"/>
              <a:t>(en </a:t>
            </a:r>
            <a:r>
              <a:rPr lang="en-US" sz="2400" i="1" dirty="0" err="1"/>
              <a:t>musique</a:t>
            </a:r>
            <a:r>
              <a:rPr lang="en-US" sz="2400" i="1" dirty="0"/>
              <a:t>) </a:t>
            </a:r>
            <a:r>
              <a:rPr lang="en-US" sz="2400" i="1" dirty="0" err="1"/>
              <a:t>L’alternance</a:t>
            </a:r>
            <a:r>
              <a:rPr lang="en-US" sz="2400" i="1" dirty="0"/>
              <a:t> </a:t>
            </a:r>
            <a:r>
              <a:rPr lang="en-US" sz="2400" i="1" dirty="0" err="1"/>
              <a:t>rapide</a:t>
            </a:r>
            <a:r>
              <a:rPr lang="en-US" sz="2400" i="1" dirty="0"/>
              <a:t> de </a:t>
            </a:r>
            <a:r>
              <a:rPr lang="en-US" sz="2400" i="1" dirty="0" err="1"/>
              <a:t>deux</a:t>
            </a:r>
            <a:r>
              <a:rPr lang="en-US" sz="2400" i="1" dirty="0"/>
              <a:t> </a:t>
            </a:r>
            <a:r>
              <a:rPr lang="en-US" sz="2400" i="1" dirty="0" smtClean="0"/>
              <a:t>tons</a:t>
            </a:r>
          </a:p>
          <a:p>
            <a:endParaRPr lang="en-US" sz="2400" i="1" dirty="0"/>
          </a:p>
        </p:txBody>
      </p:sp>
    </p:spTree>
  </p:cSld>
  <p:clrMapOvr>
    <a:masterClrMapping/>
  </p:clrMapOvr>
  <p:transition advTm="2855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858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Balayées</a:t>
            </a:r>
            <a:r>
              <a:rPr lang="en-US" sz="4000" dirty="0"/>
              <a:t> les amours</a:t>
            </a:r>
            <a:br>
              <a:rPr lang="en-US" sz="4000" dirty="0"/>
            </a:br>
            <a:r>
              <a:rPr lang="en-US" sz="4000" dirty="0"/>
              <a:t>Et </a:t>
            </a:r>
            <a:r>
              <a:rPr lang="en-US" sz="4000" dirty="0" err="1"/>
              <a:t>tous</a:t>
            </a:r>
            <a:r>
              <a:rPr lang="en-US" sz="4000" dirty="0"/>
              <a:t> </a:t>
            </a:r>
            <a:r>
              <a:rPr lang="en-US" sz="4000" dirty="0" err="1"/>
              <a:t>leurs</a:t>
            </a:r>
            <a:r>
              <a:rPr lang="en-US" sz="4000" dirty="0"/>
              <a:t> </a:t>
            </a:r>
            <a:r>
              <a:rPr lang="en-US" sz="4000" dirty="0" smtClean="0"/>
              <a:t>trémolos</a:t>
            </a:r>
            <a:r>
              <a:rPr lang="en-US" sz="4000" baseline="30000" dirty="0" smtClean="0"/>
              <a:t>5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Balayés</a:t>
            </a:r>
            <a:r>
              <a:rPr lang="en-US" sz="4000" dirty="0"/>
              <a:t> pour </a:t>
            </a:r>
            <a:r>
              <a:rPr lang="en-US" sz="4000" dirty="0" err="1"/>
              <a:t>toujours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5562600"/>
            <a:ext cx="61089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5 </a:t>
            </a:r>
            <a:r>
              <a:rPr lang="en-US" sz="2400" i="1" dirty="0"/>
              <a:t>(en </a:t>
            </a:r>
            <a:r>
              <a:rPr lang="en-US" sz="2400" i="1" dirty="0" err="1"/>
              <a:t>musique</a:t>
            </a:r>
            <a:r>
              <a:rPr lang="en-US" sz="2400" i="1" dirty="0"/>
              <a:t>) </a:t>
            </a:r>
            <a:r>
              <a:rPr lang="en-US" sz="2400" i="1" dirty="0" err="1"/>
              <a:t>L’alternance</a:t>
            </a:r>
            <a:r>
              <a:rPr lang="en-US" sz="2400" i="1" dirty="0"/>
              <a:t> </a:t>
            </a:r>
            <a:r>
              <a:rPr lang="en-US" sz="2400" i="1" dirty="0" err="1"/>
              <a:t>rapide</a:t>
            </a:r>
            <a:r>
              <a:rPr lang="en-US" sz="2400" i="1" dirty="0"/>
              <a:t> de </a:t>
            </a:r>
            <a:r>
              <a:rPr lang="en-US" sz="2400" i="1" dirty="0" err="1"/>
              <a:t>deux</a:t>
            </a:r>
            <a:r>
              <a:rPr lang="en-US" sz="2400" i="1" dirty="0"/>
              <a:t> </a:t>
            </a:r>
            <a:r>
              <a:rPr lang="en-US" sz="2400" i="1" dirty="0" smtClean="0"/>
              <a:t>tons</a:t>
            </a:r>
          </a:p>
          <a:p>
            <a:endParaRPr lang="en-US" sz="2400" i="1" dirty="0"/>
          </a:p>
        </p:txBody>
      </p:sp>
    </p:spTree>
  </p:cSld>
  <p:clrMapOvr>
    <a:masterClrMapping/>
  </p:clrMapOvr>
  <p:transition advTm="3027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6858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/>
              <a:t>Balayées</a:t>
            </a:r>
            <a:r>
              <a:rPr lang="en-US" sz="4000" dirty="0"/>
              <a:t> les amours</a:t>
            </a:r>
            <a:br>
              <a:rPr lang="en-US" sz="4000" dirty="0"/>
            </a:br>
            <a:r>
              <a:rPr lang="en-US" sz="4000" dirty="0"/>
              <a:t>Et </a:t>
            </a:r>
            <a:r>
              <a:rPr lang="en-US" sz="4000" dirty="0" err="1"/>
              <a:t>tous</a:t>
            </a:r>
            <a:r>
              <a:rPr lang="en-US" sz="4000" dirty="0"/>
              <a:t> </a:t>
            </a:r>
            <a:r>
              <a:rPr lang="en-US" sz="4000" dirty="0" err="1"/>
              <a:t>leurs</a:t>
            </a:r>
            <a:r>
              <a:rPr lang="en-US" sz="4000" dirty="0"/>
              <a:t> </a:t>
            </a:r>
            <a:r>
              <a:rPr lang="en-US" sz="4000" dirty="0" smtClean="0"/>
              <a:t>trémolos</a:t>
            </a:r>
            <a:r>
              <a:rPr lang="en-US" sz="4000" baseline="30000" dirty="0" smtClean="0"/>
              <a:t>5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Balayés</a:t>
            </a:r>
            <a:r>
              <a:rPr lang="en-US" sz="4000" dirty="0"/>
              <a:t> pour </a:t>
            </a:r>
            <a:r>
              <a:rPr lang="en-US" sz="4000" dirty="0" err="1"/>
              <a:t>toujours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Je </a:t>
            </a:r>
            <a:r>
              <a:rPr lang="en-US" sz="4000" dirty="0" smtClean="0"/>
              <a:t>repars</a:t>
            </a:r>
            <a:r>
              <a:rPr lang="en-US" sz="4000" baseline="30000" dirty="0" smtClean="0"/>
              <a:t>6</a:t>
            </a:r>
            <a:r>
              <a:rPr lang="en-US" sz="4000" dirty="0" smtClean="0"/>
              <a:t> </a:t>
            </a:r>
            <a:r>
              <a:rPr lang="en-US" sz="4000" dirty="0"/>
              <a:t>à </a:t>
            </a:r>
            <a:r>
              <a:rPr lang="en-US" sz="4000" dirty="0" err="1"/>
              <a:t>zéro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5562600"/>
            <a:ext cx="61089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5 </a:t>
            </a:r>
            <a:r>
              <a:rPr lang="en-US" sz="2400" i="1" dirty="0"/>
              <a:t>(en </a:t>
            </a:r>
            <a:r>
              <a:rPr lang="en-US" sz="2400" i="1" dirty="0" err="1"/>
              <a:t>musique</a:t>
            </a:r>
            <a:r>
              <a:rPr lang="en-US" sz="2400" i="1" dirty="0"/>
              <a:t>) </a:t>
            </a:r>
            <a:r>
              <a:rPr lang="en-US" sz="2400" i="1" dirty="0" err="1"/>
              <a:t>L’alternance</a:t>
            </a:r>
            <a:r>
              <a:rPr lang="en-US" sz="2400" i="1" dirty="0"/>
              <a:t> </a:t>
            </a:r>
            <a:r>
              <a:rPr lang="en-US" sz="2400" i="1" dirty="0" err="1"/>
              <a:t>rapide</a:t>
            </a:r>
            <a:r>
              <a:rPr lang="en-US" sz="2400" i="1" dirty="0"/>
              <a:t> de </a:t>
            </a:r>
            <a:r>
              <a:rPr lang="en-US" sz="2400" i="1" dirty="0" err="1"/>
              <a:t>deux</a:t>
            </a:r>
            <a:r>
              <a:rPr lang="en-US" sz="2400" i="1" dirty="0"/>
              <a:t> </a:t>
            </a:r>
            <a:r>
              <a:rPr lang="en-US" sz="2400" i="1" dirty="0" smtClean="0"/>
              <a:t>tons</a:t>
            </a:r>
          </a:p>
          <a:p>
            <a:r>
              <a:rPr lang="en-US" sz="2400" dirty="0" smtClean="0"/>
              <a:t>6 </a:t>
            </a:r>
            <a:r>
              <a:rPr lang="en-US" sz="2400" i="1" dirty="0" err="1"/>
              <a:t>dans</a:t>
            </a:r>
            <a:r>
              <a:rPr lang="en-US" sz="2400" i="1" dirty="0"/>
              <a:t> </a:t>
            </a:r>
            <a:r>
              <a:rPr lang="en-US" sz="2400" i="1" dirty="0" err="1"/>
              <a:t>cette</a:t>
            </a:r>
            <a:r>
              <a:rPr lang="en-US" sz="2400" i="1" dirty="0"/>
              <a:t> phrase, </a:t>
            </a:r>
            <a:r>
              <a:rPr lang="en-US" sz="2400" i="1" dirty="0" err="1"/>
              <a:t>repartir</a:t>
            </a:r>
            <a:r>
              <a:rPr lang="en-US" sz="2400" i="1" dirty="0"/>
              <a:t> = </a:t>
            </a:r>
            <a:r>
              <a:rPr lang="en-US" sz="2400" i="1" dirty="0" err="1"/>
              <a:t>évaluer</a:t>
            </a:r>
            <a:endParaRPr lang="en-US" sz="2400" i="1" dirty="0"/>
          </a:p>
        </p:txBody>
      </p:sp>
    </p:spTree>
  </p:cSld>
  <p:clrMapOvr>
    <a:masterClrMapping/>
  </p:clrMapOvr>
  <p:transition advTm="636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467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Non! </a:t>
            </a:r>
            <a:r>
              <a:rPr lang="en-US" sz="4000" dirty="0" err="1"/>
              <a:t>Rien</a:t>
            </a:r>
            <a:r>
              <a:rPr lang="en-US" sz="4000" dirty="0"/>
              <a:t> de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571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467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Non! </a:t>
            </a:r>
            <a:r>
              <a:rPr lang="en-US" sz="4000" dirty="0" err="1"/>
              <a:t>Rien</a:t>
            </a:r>
            <a:r>
              <a:rPr lang="en-US" sz="4000" dirty="0"/>
              <a:t> de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5148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467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Non! </a:t>
            </a:r>
            <a:r>
              <a:rPr lang="en-US" sz="4000" dirty="0" err="1"/>
              <a:t>Rien</a:t>
            </a:r>
            <a:r>
              <a:rPr lang="en-US" sz="4000" dirty="0"/>
              <a:t> de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Non! </a:t>
            </a:r>
            <a:r>
              <a:rPr lang="en-US" sz="4000" dirty="0"/>
              <a:t>Je ne </a:t>
            </a:r>
            <a:r>
              <a:rPr lang="en-US" sz="4000" dirty="0" err="1"/>
              <a:t>regrette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5288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467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Non! </a:t>
            </a:r>
            <a:r>
              <a:rPr lang="en-US" sz="4000" dirty="0" err="1"/>
              <a:t>Rien</a:t>
            </a:r>
            <a:r>
              <a:rPr lang="en-US" sz="4000" dirty="0"/>
              <a:t> de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Non! </a:t>
            </a:r>
            <a:r>
              <a:rPr lang="en-US" sz="4000" dirty="0"/>
              <a:t>Je ne </a:t>
            </a:r>
            <a:r>
              <a:rPr lang="en-US" sz="4000" dirty="0" err="1"/>
              <a:t>regrette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Ni le </a:t>
            </a:r>
            <a:r>
              <a:rPr lang="en-US" sz="4000" dirty="0" err="1"/>
              <a:t>bien</a:t>
            </a:r>
            <a:r>
              <a:rPr lang="en-US" sz="4000" dirty="0"/>
              <a:t> </a:t>
            </a:r>
            <a:endParaRPr lang="en-US" sz="4000" dirty="0" smtClean="0"/>
          </a:p>
        </p:txBody>
      </p:sp>
    </p:spTree>
  </p:cSld>
  <p:clrMapOvr>
    <a:masterClrMapping/>
  </p:clrMapOvr>
  <p:transition advTm="287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467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Non! </a:t>
            </a:r>
            <a:r>
              <a:rPr lang="en-US" sz="4000" dirty="0" err="1"/>
              <a:t>Rien</a:t>
            </a:r>
            <a:r>
              <a:rPr lang="en-US" sz="4000" dirty="0"/>
              <a:t> de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Non! </a:t>
            </a:r>
            <a:r>
              <a:rPr lang="en-US" sz="4000" dirty="0"/>
              <a:t>Je ne </a:t>
            </a:r>
            <a:r>
              <a:rPr lang="en-US" sz="4000" dirty="0" err="1"/>
              <a:t>regrette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Ni le </a:t>
            </a:r>
            <a:r>
              <a:rPr lang="en-US" sz="4000" dirty="0" err="1"/>
              <a:t>bien</a:t>
            </a:r>
            <a:r>
              <a:rPr lang="en-US" sz="4000" dirty="0"/>
              <a:t> </a:t>
            </a:r>
            <a:endParaRPr lang="en-US" sz="4000" dirty="0" smtClean="0"/>
          </a:p>
          <a:p>
            <a:r>
              <a:rPr lang="en-US" sz="4000" dirty="0" err="1" smtClean="0"/>
              <a:t>qu'on</a:t>
            </a:r>
            <a:r>
              <a:rPr lang="en-US" sz="4000" dirty="0" smtClean="0"/>
              <a:t> </a:t>
            </a:r>
            <a:r>
              <a:rPr lang="en-US" sz="4000" dirty="0" err="1"/>
              <a:t>m'a</a:t>
            </a:r>
            <a:r>
              <a:rPr lang="en-US" sz="4000" dirty="0"/>
              <a:t> fait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543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467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Non! </a:t>
            </a:r>
            <a:r>
              <a:rPr lang="en-US" sz="4000" dirty="0" err="1"/>
              <a:t>Rien</a:t>
            </a:r>
            <a:r>
              <a:rPr lang="en-US" sz="4000" dirty="0"/>
              <a:t> de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Non! </a:t>
            </a:r>
            <a:r>
              <a:rPr lang="en-US" sz="4000" dirty="0"/>
              <a:t>Je ne </a:t>
            </a:r>
            <a:r>
              <a:rPr lang="en-US" sz="4000" dirty="0" err="1"/>
              <a:t>regrette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Ni le </a:t>
            </a:r>
            <a:r>
              <a:rPr lang="en-US" sz="4000" dirty="0" err="1"/>
              <a:t>bien</a:t>
            </a:r>
            <a:r>
              <a:rPr lang="en-US" sz="4000" dirty="0"/>
              <a:t> </a:t>
            </a:r>
            <a:endParaRPr lang="en-US" sz="4000" dirty="0" smtClean="0"/>
          </a:p>
          <a:p>
            <a:r>
              <a:rPr lang="en-US" sz="4000" dirty="0" err="1" smtClean="0"/>
              <a:t>qu'on</a:t>
            </a:r>
            <a:r>
              <a:rPr lang="en-US" sz="4000" dirty="0" smtClean="0"/>
              <a:t> </a:t>
            </a:r>
            <a:r>
              <a:rPr lang="en-US" sz="4000" dirty="0" err="1"/>
              <a:t>m'a</a:t>
            </a:r>
            <a:r>
              <a:rPr lang="en-US" sz="4000" dirty="0"/>
              <a:t> fait</a:t>
            </a:r>
            <a:br>
              <a:rPr lang="en-US" sz="4000" dirty="0"/>
            </a:br>
            <a:r>
              <a:rPr lang="en-US" sz="4000" dirty="0"/>
              <a:t>Ni le mal </a:t>
            </a:r>
            <a:endParaRPr lang="en-US" sz="4000" dirty="0" smtClean="0"/>
          </a:p>
        </p:txBody>
      </p:sp>
    </p:spTree>
  </p:cSld>
  <p:clrMapOvr>
    <a:masterClrMapping/>
  </p:clrMapOvr>
  <p:transition advTm="195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467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Non! </a:t>
            </a:r>
            <a:r>
              <a:rPr lang="en-US" sz="4000" dirty="0" err="1"/>
              <a:t>Rien</a:t>
            </a:r>
            <a:r>
              <a:rPr lang="en-US" sz="4000" dirty="0"/>
              <a:t> de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Non! </a:t>
            </a:r>
            <a:r>
              <a:rPr lang="en-US" sz="4000" dirty="0"/>
              <a:t>Je ne </a:t>
            </a:r>
            <a:r>
              <a:rPr lang="en-US" sz="4000" dirty="0" err="1"/>
              <a:t>regrette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Ni le </a:t>
            </a:r>
            <a:r>
              <a:rPr lang="en-US" sz="4000" dirty="0" err="1"/>
              <a:t>bien</a:t>
            </a:r>
            <a:r>
              <a:rPr lang="en-US" sz="4000" dirty="0"/>
              <a:t> </a:t>
            </a:r>
            <a:endParaRPr lang="en-US" sz="4000" dirty="0" smtClean="0"/>
          </a:p>
          <a:p>
            <a:r>
              <a:rPr lang="en-US" sz="4000" dirty="0" err="1" smtClean="0"/>
              <a:t>qu'on</a:t>
            </a:r>
            <a:r>
              <a:rPr lang="en-US" sz="4000" dirty="0" smtClean="0"/>
              <a:t> </a:t>
            </a:r>
            <a:r>
              <a:rPr lang="en-US" sz="4000" dirty="0" err="1"/>
              <a:t>m'a</a:t>
            </a:r>
            <a:r>
              <a:rPr lang="en-US" sz="4000" dirty="0"/>
              <a:t> fait</a:t>
            </a:r>
            <a:br>
              <a:rPr lang="en-US" sz="4000" dirty="0"/>
            </a:br>
            <a:r>
              <a:rPr lang="en-US" sz="4000" dirty="0"/>
              <a:t>Ni le mal </a:t>
            </a:r>
            <a:endParaRPr lang="en-US" sz="4000" dirty="0" smtClean="0"/>
          </a:p>
          <a:p>
            <a:r>
              <a:rPr lang="en-US" sz="4000" dirty="0" smtClean="0"/>
              <a:t>tout </a:t>
            </a:r>
            <a:r>
              <a:rPr lang="en-US" sz="4000" dirty="0" err="1"/>
              <a:t>ça</a:t>
            </a:r>
            <a:r>
              <a:rPr lang="en-US" sz="4000" dirty="0"/>
              <a:t> </a:t>
            </a:r>
            <a:r>
              <a:rPr lang="en-US" sz="4000" dirty="0" err="1"/>
              <a:t>m'est</a:t>
            </a:r>
            <a:r>
              <a:rPr lang="en-US" sz="4000" dirty="0"/>
              <a:t> </a:t>
            </a:r>
            <a:r>
              <a:rPr lang="en-US" sz="4000" dirty="0" err="1"/>
              <a:t>bien</a:t>
            </a:r>
            <a:r>
              <a:rPr lang="en-US" sz="4000" dirty="0"/>
              <a:t> </a:t>
            </a:r>
            <a:r>
              <a:rPr lang="en-US" sz="4000" dirty="0" err="1" smtClean="0"/>
              <a:t>égal</a:t>
            </a:r>
            <a:r>
              <a:rPr lang="en-US" sz="4000" dirty="0" smtClean="0"/>
              <a:t>!</a:t>
            </a:r>
            <a:endParaRPr lang="en-US" sz="4000" dirty="0"/>
          </a:p>
        </p:txBody>
      </p:sp>
    </p:spTree>
  </p:cSld>
  <p:clrMapOvr>
    <a:masterClrMapping/>
  </p:clrMapOvr>
  <p:transition advTm="4243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722055"/>
            <a:ext cx="7924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Non! </a:t>
            </a:r>
            <a:r>
              <a:rPr lang="en-US" sz="4000" dirty="0" err="1"/>
              <a:t>Rien</a:t>
            </a:r>
            <a:r>
              <a:rPr lang="en-US" sz="4000" dirty="0"/>
              <a:t> de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5007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722055"/>
            <a:ext cx="7924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Non! </a:t>
            </a:r>
            <a:r>
              <a:rPr lang="en-US" sz="4000" dirty="0" err="1"/>
              <a:t>Rien</a:t>
            </a:r>
            <a:r>
              <a:rPr lang="en-US" sz="4000" dirty="0"/>
              <a:t> de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Non! </a:t>
            </a:r>
            <a:r>
              <a:rPr lang="en-US" sz="4000" dirty="0"/>
              <a:t>Je ne </a:t>
            </a:r>
            <a:r>
              <a:rPr lang="en-US" sz="4000" dirty="0" err="1"/>
              <a:t>regrette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518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722055"/>
            <a:ext cx="7924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Non! </a:t>
            </a:r>
            <a:r>
              <a:rPr lang="en-US" sz="4000" dirty="0" err="1"/>
              <a:t>Rien</a:t>
            </a:r>
            <a:r>
              <a:rPr lang="en-US" sz="4000" dirty="0"/>
              <a:t> de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Non! </a:t>
            </a:r>
            <a:r>
              <a:rPr lang="en-US" sz="4000" dirty="0"/>
              <a:t>Je ne </a:t>
            </a:r>
            <a:r>
              <a:rPr lang="en-US" sz="4000" dirty="0" err="1"/>
              <a:t>regrette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Car</a:t>
            </a:r>
            <a:r>
              <a:rPr lang="en-US" sz="4000" baseline="30000" dirty="0" smtClean="0"/>
              <a:t>7</a:t>
            </a:r>
            <a:r>
              <a:rPr lang="en-US" sz="4000" dirty="0" smtClean="0"/>
              <a:t> </a:t>
            </a:r>
            <a:r>
              <a:rPr lang="en-US" sz="4000" dirty="0"/>
              <a:t>ma vie, car </a:t>
            </a:r>
            <a:r>
              <a:rPr lang="en-US" sz="4000" dirty="0" err="1"/>
              <a:t>mes</a:t>
            </a:r>
            <a:r>
              <a:rPr lang="en-US" sz="4000" dirty="0"/>
              <a:t> </a:t>
            </a:r>
            <a:r>
              <a:rPr lang="en-US" sz="4000" dirty="0" err="1"/>
              <a:t>joies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943600"/>
            <a:ext cx="2322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</a:t>
            </a:r>
            <a:r>
              <a:rPr lang="en-US" sz="2400" i="1" dirty="0" smtClean="0"/>
              <a:t>car = </a:t>
            </a:r>
            <a:r>
              <a:rPr lang="en-US" sz="2400" i="1" dirty="0" err="1" smtClean="0"/>
              <a:t>parce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que</a:t>
            </a:r>
            <a:endParaRPr lang="en-US" sz="2400" dirty="0"/>
          </a:p>
        </p:txBody>
      </p:sp>
    </p:spTree>
  </p:cSld>
  <p:clrMapOvr>
    <a:masterClrMapping/>
  </p:clrMapOvr>
  <p:transition advTm="56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722055"/>
            <a:ext cx="7924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Non! </a:t>
            </a:r>
            <a:r>
              <a:rPr lang="en-US" sz="4000" dirty="0" err="1"/>
              <a:t>Rien</a:t>
            </a:r>
            <a:r>
              <a:rPr lang="en-US" sz="4000" dirty="0"/>
              <a:t> de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Non! </a:t>
            </a:r>
            <a:r>
              <a:rPr lang="en-US" sz="4000" dirty="0"/>
              <a:t>Je ne </a:t>
            </a:r>
            <a:r>
              <a:rPr lang="en-US" sz="4000" dirty="0" err="1"/>
              <a:t>regrette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Car</a:t>
            </a:r>
            <a:r>
              <a:rPr lang="en-US" sz="4000" baseline="30000" dirty="0" smtClean="0"/>
              <a:t>7</a:t>
            </a:r>
            <a:r>
              <a:rPr lang="en-US" sz="4000" dirty="0" smtClean="0"/>
              <a:t> </a:t>
            </a:r>
            <a:r>
              <a:rPr lang="en-US" sz="4000" dirty="0"/>
              <a:t>ma vie, car </a:t>
            </a:r>
            <a:r>
              <a:rPr lang="en-US" sz="4000" dirty="0" err="1"/>
              <a:t>mes</a:t>
            </a:r>
            <a:r>
              <a:rPr lang="en-US" sz="4000" dirty="0"/>
              <a:t> </a:t>
            </a:r>
            <a:r>
              <a:rPr lang="en-US" sz="4000" dirty="0" err="1"/>
              <a:t>joies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/>
              <a:t>Aujourd'hui</a:t>
            </a:r>
            <a:r>
              <a:rPr lang="en-US" sz="4000" dirty="0"/>
              <a:t>, </a:t>
            </a:r>
            <a:r>
              <a:rPr lang="en-US" sz="4000" dirty="0" err="1"/>
              <a:t>ça</a:t>
            </a:r>
            <a:r>
              <a:rPr lang="en-US" sz="4000" dirty="0"/>
              <a:t> commence avec </a:t>
            </a:r>
            <a:r>
              <a:rPr lang="en-US" sz="4000" dirty="0" err="1" smtClean="0"/>
              <a:t>toi</a:t>
            </a:r>
            <a:r>
              <a:rPr lang="en-US" sz="4000" dirty="0" smtClean="0"/>
              <a:t>!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943600"/>
            <a:ext cx="2322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</a:t>
            </a:r>
            <a:r>
              <a:rPr lang="en-US" sz="2400" i="1" dirty="0" smtClean="0"/>
              <a:t>car = </a:t>
            </a:r>
            <a:r>
              <a:rPr lang="en-US" sz="2400" i="1" dirty="0" err="1" smtClean="0"/>
              <a:t>parce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que</a:t>
            </a:r>
            <a:endParaRPr lang="en-US" sz="2400" dirty="0"/>
          </a:p>
        </p:txBody>
      </p:sp>
    </p:spTree>
  </p:cSld>
  <p:clrMapOvr>
    <a:masterClrMapping/>
  </p:clrMapOvr>
  <p:transition advTm="1776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467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Non! </a:t>
            </a:r>
            <a:r>
              <a:rPr lang="en-US" sz="4000" dirty="0" err="1"/>
              <a:t>Rien</a:t>
            </a:r>
            <a:r>
              <a:rPr lang="en-US" sz="4000" dirty="0"/>
              <a:t> de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Non! </a:t>
            </a:r>
            <a:r>
              <a:rPr lang="en-US" sz="4000" dirty="0"/>
              <a:t>Je ne </a:t>
            </a:r>
            <a:r>
              <a:rPr lang="en-US" sz="4000" dirty="0" err="1"/>
              <a:t>regrette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502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467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Non! </a:t>
            </a:r>
            <a:r>
              <a:rPr lang="en-US" sz="4000" dirty="0" err="1"/>
              <a:t>Rien</a:t>
            </a:r>
            <a:r>
              <a:rPr lang="en-US" sz="4000" dirty="0"/>
              <a:t> de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Non! </a:t>
            </a:r>
            <a:r>
              <a:rPr lang="en-US" sz="4000" dirty="0"/>
              <a:t>Je ne </a:t>
            </a:r>
            <a:r>
              <a:rPr lang="en-US" sz="4000" dirty="0" err="1"/>
              <a:t>regrette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Ni le </a:t>
            </a:r>
            <a:r>
              <a:rPr lang="en-US" sz="4000" dirty="0" err="1"/>
              <a:t>bien</a:t>
            </a:r>
            <a:r>
              <a:rPr lang="en-US" sz="4000" dirty="0"/>
              <a:t> </a:t>
            </a:r>
            <a:endParaRPr lang="en-US" sz="4000" dirty="0" smtClean="0"/>
          </a:p>
        </p:txBody>
      </p:sp>
    </p:spTree>
  </p:cSld>
  <p:clrMapOvr>
    <a:masterClrMapping/>
  </p:clrMapOvr>
  <p:transition advTm="298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467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Non! </a:t>
            </a:r>
            <a:r>
              <a:rPr lang="en-US" sz="4000" dirty="0" err="1"/>
              <a:t>Rien</a:t>
            </a:r>
            <a:r>
              <a:rPr lang="en-US" sz="4000" dirty="0"/>
              <a:t> de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Non! </a:t>
            </a:r>
            <a:r>
              <a:rPr lang="en-US" sz="4000" dirty="0"/>
              <a:t>Je ne </a:t>
            </a:r>
            <a:r>
              <a:rPr lang="en-US" sz="4000" dirty="0" err="1"/>
              <a:t>regrette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Ni le </a:t>
            </a:r>
            <a:r>
              <a:rPr lang="en-US" sz="4000" dirty="0" err="1"/>
              <a:t>bien</a:t>
            </a:r>
            <a:r>
              <a:rPr lang="en-US" sz="4000" dirty="0"/>
              <a:t> </a:t>
            </a:r>
            <a:endParaRPr lang="en-US" sz="4000" dirty="0" smtClean="0"/>
          </a:p>
          <a:p>
            <a:r>
              <a:rPr lang="en-US" sz="4000" dirty="0" err="1" smtClean="0"/>
              <a:t>qu'on</a:t>
            </a:r>
            <a:r>
              <a:rPr lang="en-US" sz="4000" dirty="0" smtClean="0"/>
              <a:t> </a:t>
            </a:r>
            <a:r>
              <a:rPr lang="en-US" sz="4000" dirty="0" err="1"/>
              <a:t>m'a</a:t>
            </a:r>
            <a:r>
              <a:rPr lang="en-US" sz="4000" dirty="0"/>
              <a:t> fait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2684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467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Non! </a:t>
            </a:r>
            <a:r>
              <a:rPr lang="en-US" sz="4000" dirty="0" err="1"/>
              <a:t>Rien</a:t>
            </a:r>
            <a:r>
              <a:rPr lang="en-US" sz="4000" dirty="0"/>
              <a:t> de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Non! </a:t>
            </a:r>
            <a:r>
              <a:rPr lang="en-US" sz="4000" dirty="0"/>
              <a:t>Je ne </a:t>
            </a:r>
            <a:r>
              <a:rPr lang="en-US" sz="4000" dirty="0" err="1"/>
              <a:t>regrette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Ni le </a:t>
            </a:r>
            <a:r>
              <a:rPr lang="en-US" sz="4000" dirty="0" err="1"/>
              <a:t>bien</a:t>
            </a:r>
            <a:r>
              <a:rPr lang="en-US" sz="4000" dirty="0"/>
              <a:t> </a:t>
            </a:r>
            <a:endParaRPr lang="en-US" sz="4000" dirty="0" smtClean="0"/>
          </a:p>
          <a:p>
            <a:r>
              <a:rPr lang="en-US" sz="4000" dirty="0" err="1" smtClean="0"/>
              <a:t>qu'on</a:t>
            </a:r>
            <a:r>
              <a:rPr lang="en-US" sz="4000" dirty="0" smtClean="0"/>
              <a:t> </a:t>
            </a:r>
            <a:r>
              <a:rPr lang="en-US" sz="4000" dirty="0" err="1"/>
              <a:t>m'a</a:t>
            </a:r>
            <a:r>
              <a:rPr lang="en-US" sz="4000" dirty="0"/>
              <a:t> fait</a:t>
            </a:r>
            <a:br>
              <a:rPr lang="en-US" sz="4000" dirty="0"/>
            </a:br>
            <a:r>
              <a:rPr lang="en-US" sz="4000" dirty="0"/>
              <a:t>Ni le mal </a:t>
            </a:r>
            <a:endParaRPr lang="en-US" sz="4000" dirty="0" smtClean="0"/>
          </a:p>
        </p:txBody>
      </p:sp>
    </p:spTree>
  </p:cSld>
  <p:clrMapOvr>
    <a:masterClrMapping/>
  </p:clrMapOvr>
  <p:transition advTm="177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85800"/>
            <a:ext cx="7467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Non! </a:t>
            </a:r>
            <a:r>
              <a:rPr lang="en-US" sz="4000" dirty="0" err="1"/>
              <a:t>Rien</a:t>
            </a:r>
            <a:r>
              <a:rPr lang="en-US" sz="4000" dirty="0"/>
              <a:t> de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Non! </a:t>
            </a:r>
            <a:r>
              <a:rPr lang="en-US" sz="4000" dirty="0"/>
              <a:t>Je ne </a:t>
            </a:r>
            <a:r>
              <a:rPr lang="en-US" sz="4000" dirty="0" err="1"/>
              <a:t>regrette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Ni le </a:t>
            </a:r>
            <a:r>
              <a:rPr lang="en-US" sz="4000" dirty="0" err="1"/>
              <a:t>bien</a:t>
            </a:r>
            <a:r>
              <a:rPr lang="en-US" sz="4000" dirty="0"/>
              <a:t> </a:t>
            </a:r>
            <a:endParaRPr lang="en-US" sz="4000" dirty="0" smtClean="0"/>
          </a:p>
          <a:p>
            <a:r>
              <a:rPr lang="en-US" sz="4000" dirty="0" err="1" smtClean="0"/>
              <a:t>qu'on</a:t>
            </a:r>
            <a:r>
              <a:rPr lang="en-US" sz="4000" dirty="0" smtClean="0"/>
              <a:t> </a:t>
            </a:r>
            <a:r>
              <a:rPr lang="en-US" sz="4000" dirty="0" err="1"/>
              <a:t>m'a</a:t>
            </a:r>
            <a:r>
              <a:rPr lang="en-US" sz="4000" dirty="0"/>
              <a:t> fait</a:t>
            </a:r>
            <a:br>
              <a:rPr lang="en-US" sz="4000" dirty="0"/>
            </a:br>
            <a:r>
              <a:rPr lang="en-US" sz="4000" dirty="0"/>
              <a:t>Ni le mal </a:t>
            </a:r>
            <a:endParaRPr lang="en-US" sz="4000" dirty="0" smtClean="0"/>
          </a:p>
          <a:p>
            <a:r>
              <a:rPr lang="en-US" sz="4000" dirty="0" smtClean="0"/>
              <a:t>tout </a:t>
            </a:r>
            <a:r>
              <a:rPr lang="en-US" sz="4000" dirty="0" err="1"/>
              <a:t>ça</a:t>
            </a:r>
            <a:r>
              <a:rPr lang="en-US" sz="4000" dirty="0"/>
              <a:t> </a:t>
            </a:r>
            <a:r>
              <a:rPr lang="en-US" sz="4000" dirty="0" err="1"/>
              <a:t>m'est</a:t>
            </a:r>
            <a:r>
              <a:rPr lang="en-US" sz="4000" dirty="0"/>
              <a:t> </a:t>
            </a:r>
            <a:r>
              <a:rPr lang="en-US" sz="4000" dirty="0" err="1"/>
              <a:t>bien</a:t>
            </a:r>
            <a:r>
              <a:rPr lang="en-US" sz="4000" dirty="0"/>
              <a:t> </a:t>
            </a:r>
            <a:r>
              <a:rPr lang="en-US" sz="4000" dirty="0" smtClean="0"/>
              <a:t>égal</a:t>
            </a:r>
            <a:r>
              <a:rPr lang="en-US" sz="4000" baseline="30000" dirty="0"/>
              <a:t>1</a:t>
            </a:r>
            <a:r>
              <a:rPr lang="en-US" sz="4000" dirty="0" smtClean="0"/>
              <a:t>!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955268"/>
            <a:ext cx="2374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C’est</a:t>
            </a:r>
            <a:r>
              <a:rPr lang="en-US" sz="2400" i="1" dirty="0" smtClean="0"/>
              <a:t> tout </a:t>
            </a:r>
            <a:r>
              <a:rPr lang="en-US" sz="2400" i="1" dirty="0" err="1" smtClean="0"/>
              <a:t>pariel</a:t>
            </a:r>
            <a:endParaRPr lang="en-US" sz="2400" i="1" dirty="0"/>
          </a:p>
        </p:txBody>
      </p:sp>
    </p:spTree>
  </p:cSld>
  <p:clrMapOvr>
    <a:masterClrMapping/>
  </p:clrMapOvr>
  <p:transition advTm="402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09600"/>
            <a:ext cx="7162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Non! </a:t>
            </a:r>
            <a:r>
              <a:rPr lang="en-US" sz="4000" dirty="0" err="1"/>
              <a:t>Rien</a:t>
            </a:r>
            <a:r>
              <a:rPr lang="en-US" sz="4000" dirty="0"/>
              <a:t> de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4999672"/>
            <a:ext cx="18473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sz="2400" dirty="0"/>
          </a:p>
        </p:txBody>
      </p:sp>
    </p:spTree>
  </p:cSld>
  <p:clrMapOvr>
    <a:masterClrMapping/>
  </p:clrMapOvr>
  <p:transition advTm="5554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09600"/>
            <a:ext cx="7162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Non! </a:t>
            </a:r>
            <a:r>
              <a:rPr lang="en-US" sz="4000" dirty="0" err="1"/>
              <a:t>Rien</a:t>
            </a:r>
            <a:r>
              <a:rPr lang="en-US" sz="4000" dirty="0"/>
              <a:t> de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Non! </a:t>
            </a:r>
            <a:r>
              <a:rPr lang="en-US" sz="4000" dirty="0"/>
              <a:t>Je ne </a:t>
            </a:r>
            <a:r>
              <a:rPr lang="en-US" sz="4000" dirty="0" err="1"/>
              <a:t>regrette</a:t>
            </a:r>
            <a:r>
              <a:rPr lang="en-US" sz="4000" dirty="0"/>
              <a:t> </a:t>
            </a:r>
            <a:r>
              <a:rPr lang="en-US" sz="4000" dirty="0" err="1"/>
              <a:t>rien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ransition advTm="4992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207</Words>
  <Application>Microsoft Office PowerPoint</Application>
  <PresentationFormat>On-screen Show (4:3)</PresentationFormat>
  <Paragraphs>49</Paragraphs>
  <Slides>29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Je ne regrette rien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 ne regrette rien</dc:title>
  <dc:creator>Angie</dc:creator>
  <cp:lastModifiedBy>Angie</cp:lastModifiedBy>
  <cp:revision>3</cp:revision>
  <dcterms:created xsi:type="dcterms:W3CDTF">2011-10-19T14:52:02Z</dcterms:created>
  <dcterms:modified xsi:type="dcterms:W3CDTF">2011-10-19T15:17:52Z</dcterms:modified>
</cp:coreProperties>
</file>